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37" autoAdjust="0"/>
    <p:restoredTop sz="94660"/>
  </p:normalViewPr>
  <p:slideViewPr>
    <p:cSldViewPr snapToGrid="0">
      <p:cViewPr varScale="1">
        <p:scale>
          <a:sx n="71" d="100"/>
          <a:sy n="71" d="100"/>
        </p:scale>
        <p:origin x="22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1D050-3E65-4ABB-98B9-2989F8C344C1}" type="datetimeFigureOut">
              <a:rPr lang="pt-BR" smtClean="0"/>
              <a:t>15/10/2015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DB8A8-E13C-439B-8791-09B7751D999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0981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1D050-3E65-4ABB-98B9-2989F8C344C1}" type="datetimeFigureOut">
              <a:rPr lang="pt-BR" smtClean="0"/>
              <a:t>15/10/2015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DB8A8-E13C-439B-8791-09B7751D999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1285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1D050-3E65-4ABB-98B9-2989F8C344C1}" type="datetimeFigureOut">
              <a:rPr lang="pt-BR" smtClean="0"/>
              <a:t>15/10/2015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DB8A8-E13C-439B-8791-09B7751D999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4894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1D050-3E65-4ABB-98B9-2989F8C344C1}" type="datetimeFigureOut">
              <a:rPr lang="pt-BR" smtClean="0"/>
              <a:t>15/10/2015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DB8A8-E13C-439B-8791-09B7751D999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1710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1D050-3E65-4ABB-98B9-2989F8C344C1}" type="datetimeFigureOut">
              <a:rPr lang="pt-BR" smtClean="0"/>
              <a:t>15/10/2015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DB8A8-E13C-439B-8791-09B7751D999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8660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1D050-3E65-4ABB-98B9-2989F8C344C1}" type="datetimeFigureOut">
              <a:rPr lang="pt-BR" smtClean="0"/>
              <a:t>15/10/2015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DB8A8-E13C-439B-8791-09B7751D999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8849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1D050-3E65-4ABB-98B9-2989F8C344C1}" type="datetimeFigureOut">
              <a:rPr lang="pt-BR" smtClean="0"/>
              <a:t>15/10/2015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DB8A8-E13C-439B-8791-09B7751D999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8133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1D050-3E65-4ABB-98B9-2989F8C344C1}" type="datetimeFigureOut">
              <a:rPr lang="pt-BR" smtClean="0"/>
              <a:t>15/10/2015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DB8A8-E13C-439B-8791-09B7751D999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00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1D050-3E65-4ABB-98B9-2989F8C344C1}" type="datetimeFigureOut">
              <a:rPr lang="pt-BR" smtClean="0"/>
              <a:t>15/10/2015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DB8A8-E13C-439B-8791-09B7751D999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3878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1D050-3E65-4ABB-98B9-2989F8C344C1}" type="datetimeFigureOut">
              <a:rPr lang="pt-BR" smtClean="0"/>
              <a:t>15/10/2015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DB8A8-E13C-439B-8791-09B7751D999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4129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1D050-3E65-4ABB-98B9-2989F8C344C1}" type="datetimeFigureOut">
              <a:rPr lang="pt-BR" smtClean="0"/>
              <a:t>15/10/2015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DB8A8-E13C-439B-8791-09B7751D999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6701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91D050-3E65-4ABB-98B9-2989F8C344C1}" type="datetimeFigureOut">
              <a:rPr lang="pt-BR" smtClean="0"/>
              <a:t>15/10/2015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8DB8A8-E13C-439B-8791-09B7751D999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985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9.jp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0.jp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86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ranca de Neve - Sonhando Assi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4058" y="4813666"/>
            <a:ext cx="1586753" cy="1586753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592" y="1244485"/>
            <a:ext cx="2555534" cy="356918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75" y="3048000"/>
            <a:ext cx="2638425" cy="381000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043" y="88425"/>
            <a:ext cx="4773957" cy="260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16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6559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5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oy Story - Amigo, Estou Aqui (Zé da Viola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7341" y="4464984"/>
            <a:ext cx="1521012" cy="152101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274" y="352697"/>
            <a:ext cx="3262102" cy="287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61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387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inderella - When I Fall in Lov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68512" y="4141414"/>
            <a:ext cx="1710111" cy="1710111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2" y="0"/>
            <a:ext cx="12192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44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99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ROCURANDO NEMO MUSICA TE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4618" y="3432612"/>
            <a:ext cx="3113640" cy="311364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10" y="263688"/>
            <a:ext cx="3840480" cy="171861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66312" y="2668685"/>
            <a:ext cx="5863678" cy="387756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108" y="1982303"/>
            <a:ext cx="5079365" cy="386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31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9920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0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onstros S.A - Eu nada seria  se não fosse você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1838" y="4532687"/>
            <a:ext cx="1534738" cy="1534738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" y="0"/>
            <a:ext cx="12185057" cy="6858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528" y="0"/>
            <a:ext cx="3810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412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85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 Casa do Mickey Mouse- Miska Muska Música!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2275" y="4800600"/>
            <a:ext cx="1911350" cy="191135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4320"/>
            <a:ext cx="12191999" cy="805978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662" y="3755571"/>
            <a:ext cx="3174603" cy="317460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954" y="3561661"/>
            <a:ext cx="1922252" cy="3562422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2943">
            <a:off x="7887344" y="2912408"/>
            <a:ext cx="4267209" cy="4267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80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48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 bela e a fera  - Celine d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76574" y="4706657"/>
            <a:ext cx="1643343" cy="1643343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930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560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52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0</Words>
  <Application>Microsoft Office PowerPoint</Application>
  <PresentationFormat>Widescreen</PresentationFormat>
  <Paragraphs>0</Paragraphs>
  <Slides>8</Slides>
  <Notes>0</Notes>
  <HiddenSlides>0</HiddenSlides>
  <MMClips>7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Intro Gamer</dc:creator>
  <cp:lastModifiedBy>Intro Gamer</cp:lastModifiedBy>
  <cp:revision>23</cp:revision>
  <dcterms:created xsi:type="dcterms:W3CDTF">2015-10-15T23:26:01Z</dcterms:created>
  <dcterms:modified xsi:type="dcterms:W3CDTF">2015-10-16T04:31:43Z</dcterms:modified>
</cp:coreProperties>
</file>